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80"/>
  </p:notesMasterIdLst>
  <p:handoutMasterIdLst>
    <p:handoutMasterId r:id="rId81"/>
  </p:handoutMasterIdLst>
  <p:sldIdLst>
    <p:sldId id="1236" r:id="rId2"/>
    <p:sldId id="1168" r:id="rId3"/>
    <p:sldId id="1235" r:id="rId4"/>
    <p:sldId id="1237" r:id="rId5"/>
    <p:sldId id="1180" r:id="rId6"/>
    <p:sldId id="1238" r:id="rId7"/>
    <p:sldId id="1244" r:id="rId8"/>
    <p:sldId id="1265" r:id="rId9"/>
    <p:sldId id="1266" r:id="rId10"/>
    <p:sldId id="1267" r:id="rId11"/>
    <p:sldId id="1268" r:id="rId12"/>
    <p:sldId id="1269" r:id="rId13"/>
    <p:sldId id="1270" r:id="rId14"/>
    <p:sldId id="1271" r:id="rId15"/>
    <p:sldId id="1245" r:id="rId16"/>
    <p:sldId id="1170" r:id="rId17"/>
    <p:sldId id="1182" r:id="rId18"/>
    <p:sldId id="1183" r:id="rId19"/>
    <p:sldId id="1246" r:id="rId20"/>
    <p:sldId id="1247" r:id="rId21"/>
    <p:sldId id="1248" r:id="rId22"/>
    <p:sldId id="1184" r:id="rId23"/>
    <p:sldId id="1234" r:id="rId24"/>
    <p:sldId id="1250" r:id="rId25"/>
    <p:sldId id="1251" r:id="rId26"/>
    <p:sldId id="1220" r:id="rId27"/>
    <p:sldId id="1221" r:id="rId28"/>
    <p:sldId id="1222" r:id="rId29"/>
    <p:sldId id="1223" r:id="rId30"/>
    <p:sldId id="1252" r:id="rId31"/>
    <p:sldId id="1254" r:id="rId32"/>
    <p:sldId id="1239" r:id="rId33"/>
    <p:sldId id="1249" r:id="rId34"/>
    <p:sldId id="1240" r:id="rId35"/>
    <p:sldId id="1242" r:id="rId36"/>
    <p:sldId id="1224" r:id="rId37"/>
    <p:sldId id="1225" r:id="rId38"/>
    <p:sldId id="1281" r:id="rId39"/>
    <p:sldId id="1193" r:id="rId40"/>
    <p:sldId id="1257" r:id="rId41"/>
    <p:sldId id="1194" r:id="rId42"/>
    <p:sldId id="1195" r:id="rId43"/>
    <p:sldId id="1243" r:id="rId44"/>
    <p:sldId id="1258" r:id="rId45"/>
    <p:sldId id="1259" r:id="rId46"/>
    <p:sldId id="1260" r:id="rId47"/>
    <p:sldId id="1187" r:id="rId48"/>
    <p:sldId id="1263" r:id="rId49"/>
    <p:sldId id="1264" r:id="rId50"/>
    <p:sldId id="1272" r:id="rId51"/>
    <p:sldId id="1274" r:id="rId52"/>
    <p:sldId id="1275" r:id="rId53"/>
    <p:sldId id="1276" r:id="rId54"/>
    <p:sldId id="1277" r:id="rId55"/>
    <p:sldId id="1278" r:id="rId56"/>
    <p:sldId id="1273" r:id="rId57"/>
    <p:sldId id="1279" r:id="rId58"/>
    <p:sldId id="1261" r:id="rId59"/>
    <p:sldId id="1262" r:id="rId60"/>
    <p:sldId id="1197" r:id="rId61"/>
    <p:sldId id="1199" r:id="rId62"/>
    <p:sldId id="1200" r:id="rId63"/>
    <p:sldId id="1201" r:id="rId64"/>
    <p:sldId id="1203" r:id="rId65"/>
    <p:sldId id="1198" r:id="rId66"/>
    <p:sldId id="1205" r:id="rId67"/>
    <p:sldId id="1204" r:id="rId68"/>
    <p:sldId id="1178" r:id="rId69"/>
    <p:sldId id="1176" r:id="rId70"/>
    <p:sldId id="1177" r:id="rId71"/>
    <p:sldId id="1206" r:id="rId72"/>
    <p:sldId id="1207" r:id="rId73"/>
    <p:sldId id="1208" r:id="rId74"/>
    <p:sldId id="1211" r:id="rId75"/>
    <p:sldId id="1212" r:id="rId76"/>
    <p:sldId id="1214" r:id="rId77"/>
    <p:sldId id="1215" r:id="rId78"/>
    <p:sldId id="1169" r:id="rId79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209" autoAdjust="0"/>
  </p:normalViewPr>
  <p:slideViewPr>
    <p:cSldViewPr>
      <p:cViewPr varScale="1">
        <p:scale>
          <a:sx n="63" d="100"/>
          <a:sy n="63" d="100"/>
        </p:scale>
        <p:origin x="205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01.03.2024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01.03.2024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92B55-86E1-5475-40AC-52927AB7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E7D75F5-FF48-B071-45B3-99452028C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AD55B5-4AB4-C143-7EBD-BB0B23B4C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819ED-4AB2-BD83-C586-66D9CD1C0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5942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02713-4316-6148-E87F-D343C13D3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D79F3B-8878-DD4F-B32D-DB354432A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1469F1F-D075-E554-2220-D20F16401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qm </a:t>
            </a:r>
            <a:r>
              <a:rPr lang="de-AT" dirty="0" err="1"/>
              <a:t>importdisk</a:t>
            </a:r>
            <a:r>
              <a:rPr lang="de-AT" dirty="0"/>
              <a:t> 100 haos_ova-12.0.qcow2 </a:t>
            </a:r>
            <a:r>
              <a:rPr lang="de-AT" dirty="0" err="1"/>
              <a:t>local-lvm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D4CDB4-0AEA-6CDC-79C8-0B6662927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06545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nano</a:t>
            </a:r>
            <a:r>
              <a:rPr lang="de-AT" dirty="0"/>
              <a:t> /</a:t>
            </a:r>
            <a:r>
              <a:rPr lang="de-AT" dirty="0" err="1"/>
              <a:t>etc</a:t>
            </a:r>
            <a:r>
              <a:rPr lang="de-AT" dirty="0"/>
              <a:t>/network/</a:t>
            </a:r>
            <a:r>
              <a:rPr lang="de-AT" dirty="0" err="1"/>
              <a:t>interfaces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062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0.0.0.192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proxmox.com/de/downloads/proxmox-virtual-environment/iso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home-assistant.io/installation/linux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home-assistant.io/installation/linux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192.x.x.x:8123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forum.proxmox.com/threads/warning-host-doesnt-support-requested-feature-cpuid-01h-edx-ss-bit-27.24402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pve.proxmox.com/wiki/OVMF/UEFI_Boot_Entries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rvethehome.com/how-to-change-primary-proxmox-ve-ip-addres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decatec.de/home-server/proxmox-ve-ubuntu-server-als-virtuelle-maschine-installieren-und-einrichten/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anmtech.com/install-proxmox-and-virtualize-home-assistant/" TargetMode="External"/><Relationship Id="rId2" Type="http://schemas.openxmlformats.org/officeDocument/2006/relationships/hyperlink" Target="https://www.youtube.com/watch?v=42gopfIrPBY&amp;ab_channel=JuanMTec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mas-krenn.com/de/tkmag/expertentipps/proxmox-ve/" TargetMode="External"/><Relationship Id="rId5" Type="http://schemas.openxmlformats.org/officeDocument/2006/relationships/hyperlink" Target="https://www.youtube.com/watch?v=PrKQkI53xys&amp;ab_channel=MarkWattTech" TargetMode="External"/><Relationship Id="rId4" Type="http://schemas.openxmlformats.org/officeDocument/2006/relationships/hyperlink" Target="https://www.youtube.com/watch?v=arKoIPQ5_YU&amp;ab_channel=SmartHomeAddic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07EFE-C5D9-E91A-5975-7486841D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Vorsicht!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B349E5-1AE6-FC29-36FA-DC0E0350F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E5EB8B-D9A6-70A3-E2F0-17103FEF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9" y="2204690"/>
            <a:ext cx="878430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E1644-C3CD-C042-05AA-2C6B4379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 Bedarf anpassen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E1370D-CF56-19BD-5BC0-38D865329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3A5C89-5DF3-3AFF-2A55-CEBF6AF9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70" y="1287869"/>
            <a:ext cx="6479059" cy="52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2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6A69B-120E-2BE5-4F45-FF49243E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Root-Benutzer mit Kennwort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5FCF4E-AD8A-ED21-37F2-623B972F9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A03930-7B27-9ACC-4F3A-B386FC8E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413"/>
            <a:ext cx="6844630" cy="53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2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C59CA-9B22-1542-CEC9-02BA4F8D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Domain-Namen vergeben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FF90DF-C502-86DD-85BB-044FF23673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Z.B. pve.huber.net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C9011E-11A7-EFB5-2F7A-CE597A34A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002269"/>
            <a:ext cx="6316049" cy="487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60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07215-4DA3-A5DE-A563-9C17FFDD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Zusammenfassung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4B7330-CC5A-6AB8-7C15-69AB776A7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Starten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868F72-CDAA-E489-1B4A-04C97FEC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76" y="2204864"/>
            <a:ext cx="6804248" cy="393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05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5D2F0-A48F-F31A-96DD-11523CE4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Nach der Installation und Restart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6990AD-6DF2-8BB9-8843-4A3798A2B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Stick natürlich abziehen</a:t>
            </a:r>
          </a:p>
          <a:p>
            <a:r>
              <a:rPr lang="de-AT" dirty="0"/>
              <a:t>IP-Adresse von PVE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3F7C7F-51A6-C4A1-1709-C15330A1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" y="2636912"/>
            <a:ext cx="9144000" cy="275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98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193B9-D678-4073-E909-B44D0350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Proxmox</a:t>
            </a:r>
            <a:r>
              <a:rPr lang="de-AT" dirty="0"/>
              <a:t> über Browser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B9B9A0-68B2-471B-6D1A-BBAA3C2FC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F07C64-4F99-D209-6D02-1F01F55D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1377598"/>
            <a:ext cx="7884368" cy="43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40A48-AF92-4E0F-5937-610DE67B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Per Web anmelden root/</a:t>
            </a:r>
            <a:r>
              <a:rPr lang="de-AT" dirty="0" err="1"/>
              <a:t>proxmox</a:t>
            </a:r>
            <a:r>
              <a:rPr lang="de-AT" dirty="0"/>
              <a:t>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D3F90E-7E38-2035-39FB-17CBA924B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980728"/>
            <a:ext cx="8207375" cy="4608165"/>
          </a:xfrm>
        </p:spPr>
        <p:txBody>
          <a:bodyPr/>
          <a:lstStyle/>
          <a:p>
            <a:r>
              <a:rPr lang="de-AT" dirty="0">
                <a:hlinkClick r:id="rId2"/>
              </a:rPr>
              <a:t>https://192</a:t>
            </a:r>
            <a:r>
              <a:rPr lang="de-AT" dirty="0"/>
              <a:t>.... Port 8006</a:t>
            </a:r>
          </a:p>
          <a:p>
            <a:r>
              <a:rPr lang="de-AT" dirty="0" err="1"/>
              <a:t>Node</a:t>
            </a:r>
            <a:r>
              <a:rPr lang="de-AT" dirty="0"/>
              <a:t> </a:t>
            </a:r>
            <a:r>
              <a:rPr lang="de-AT" dirty="0" err="1"/>
              <a:t>pve</a:t>
            </a:r>
            <a:endParaRPr lang="de-AT" dirty="0"/>
          </a:p>
          <a:p>
            <a:pPr lvl="1"/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2790D3-21C3-A1FF-2580-558A2293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20888"/>
            <a:ext cx="8028384" cy="25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42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10FD7-E59B-C1AD-A0B1-61FAFD74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Updates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D09A0C-D207-7C16-C0BB-5E15254AC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B8A3B5-1BA9-5080-55CF-A4E9041B6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757"/>
            <a:ext cx="9144000" cy="32915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75FE9C3-1497-45D1-DE8D-9952CB36F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25144"/>
            <a:ext cx="76104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3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56A61-1038-5763-5E26-98B3ACE2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Fehlermeldung, dann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644FD8-DFC8-0944-4999-C710347C08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052736"/>
            <a:ext cx="8207375" cy="4608165"/>
          </a:xfrm>
        </p:spPr>
        <p:txBody>
          <a:bodyPr/>
          <a:lstStyle/>
          <a:p>
            <a:r>
              <a:rPr lang="de-AT" dirty="0"/>
              <a:t>Aktualisierung durchgeführt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3F9776-B05E-2C32-576F-3545D2C3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171"/>
            <a:ext cx="9144000" cy="37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1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913F0-1FB1-F2A4-CD56-84F0FD0C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Macht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4ECDD4-54D8-8ECA-1D10-A80F5F9E5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2CD791-9D36-A45F-9841-8952DDA1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044"/>
            <a:ext cx="9144000" cy="43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99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D85B4-61DB-CCE1-982D-86372C50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auf </a:t>
            </a:r>
            <a:r>
              <a:rPr lang="de-AT" dirty="0" err="1"/>
              <a:t>Proxmox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C6B444-1931-60AA-345B-94BC1D3E41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Raspi</a:t>
            </a:r>
            <a:r>
              <a:rPr lang="de-AT" dirty="0"/>
              <a:t> wird zu schwach</a:t>
            </a:r>
          </a:p>
          <a:p>
            <a:pPr lvl="1"/>
            <a:r>
              <a:rPr lang="de-AT" dirty="0"/>
              <a:t>Videoverarbeitung mit KI</a:t>
            </a:r>
          </a:p>
          <a:p>
            <a:pPr lvl="1"/>
            <a:r>
              <a:rPr lang="de-AT" dirty="0"/>
              <a:t>Sehr viele Integrationen</a:t>
            </a:r>
          </a:p>
          <a:p>
            <a:pPr lvl="1"/>
            <a:endParaRPr lang="de-AT" dirty="0"/>
          </a:p>
          <a:p>
            <a:r>
              <a:rPr lang="de-AT" dirty="0"/>
              <a:t>NUC, altes Notebook, …</a:t>
            </a:r>
          </a:p>
          <a:p>
            <a:pPr lvl="1"/>
            <a:r>
              <a:rPr lang="de-AT" dirty="0" err="1"/>
              <a:t>Proxmox</a:t>
            </a:r>
            <a:r>
              <a:rPr lang="de-AT" dirty="0"/>
              <a:t>-Server mit HA-Image</a:t>
            </a:r>
          </a:p>
          <a:p>
            <a:pPr lvl="1"/>
            <a:r>
              <a:rPr lang="de-AT" dirty="0"/>
              <a:t>Leistungsfähiger</a:t>
            </a:r>
          </a:p>
          <a:p>
            <a:pPr lvl="1"/>
            <a:r>
              <a:rPr lang="de-AT" dirty="0"/>
              <a:t>Etwas höherer Energiebedarf</a:t>
            </a:r>
          </a:p>
          <a:p>
            <a:pPr lvl="1"/>
            <a:r>
              <a:rPr lang="de-AT" dirty="0"/>
              <a:t>Weitere Services möglich</a:t>
            </a:r>
          </a:p>
          <a:p>
            <a:pPr lvl="2"/>
            <a:r>
              <a:rPr lang="de-AT" dirty="0"/>
              <a:t>Medienserver, </a:t>
            </a:r>
            <a:r>
              <a:rPr lang="de-AT" dirty="0" err="1"/>
              <a:t>DotNet</a:t>
            </a:r>
            <a:r>
              <a:rPr lang="de-AT" dirty="0"/>
              <a:t>-Anwendungen, …</a:t>
            </a:r>
          </a:p>
        </p:txBody>
      </p:sp>
    </p:spTree>
    <p:extLst>
      <p:ext uri="{BB962C8B-B14F-4D97-AF65-F5344CB8AC3E}">
        <p14:creationId xmlns:p14="http://schemas.microsoft.com/office/powerpoint/2010/main" val="620525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54612-DAE7-03E8-CAB5-F59FC8DC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HA-ISO-Image vorbereiten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2F97A4-C8CA-1700-40B9-62925CA44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7138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BC8E1-F051-DDB3-99FA-BD4BFCE8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8EC4B3-4410-9846-4F8C-79E398ADD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297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6B973-DE72-5733-A5A5-F51162ACD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VM erzeugen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31BF47-229C-5085-BBCF-337047E59B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AA4A58-3726-4B6C-5D6C-426AF6B3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74381"/>
            <a:ext cx="5172075" cy="12001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67C3572-D2BF-EF54-C883-EEF2694E3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276872"/>
            <a:ext cx="5826993" cy="41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2F4FD-B253-E82D-B6DC-69AD25EF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HomeAssistant</a:t>
            </a:r>
            <a:r>
              <a:rPr lang="de-AT" dirty="0"/>
              <a:t> in VM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071E3-444D-F013-AD02-F6CD0DDDE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Create VM</a:t>
            </a:r>
          </a:p>
          <a:p>
            <a:r>
              <a:rPr lang="de-AT" dirty="0"/>
              <a:t>Namen vergeben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CD58FE-D745-338F-5870-0B9E4389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553179"/>
            <a:ext cx="5716885" cy="42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71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975DF-CBF9-4AFE-0D8A-73DBEBFC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 not </a:t>
            </a:r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media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CFFCAD-F6FB-270E-870D-D474F478B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08F59B-46DE-6F6B-8764-BE94B0CC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900237"/>
            <a:ext cx="85629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35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ED53B-F9B3-65EE-EB85-BB20BDFF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UEFI Bios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1DDFC0-DE6B-53B5-4886-945FF3C4C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F0A988-9415-7F95-B40B-B846CA18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43075"/>
            <a:ext cx="85534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0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DACCC-6376-0480-123F-C47E4FCB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Zuerst EFI-Disk wählen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B50659-C607-6F3D-FD4D-DC2FDB53E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424497-2C22-A735-BBA3-D3921CCB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395412"/>
            <a:ext cx="85820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17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A1057-CD7D-B93A-7226-D8B50594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dann wieder deaktivieren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234903-BEFC-E0F0-10F1-249E9BE6A3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EF3117-16D4-07AF-22AD-8DAD0303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943100"/>
            <a:ext cx="68675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523AA-EBA4-37D3-5635-9B7FA974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Disks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79A059-4A56-80BB-254F-037D05CAD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Disk wird später gelöscht und durch HA-Image ersetzt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B60EE08-7436-47B7-50D7-975FBC240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7113612" cy="40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13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6A6D10-BA36-25A7-9321-FF0BD92E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CPU und RAM nach Möglichkeit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8C9BAF-0677-C011-43AE-67A7F4E726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Mindestens aber 2GB RAM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B77939-BB37-A0FF-9C6A-4BC8A503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55833"/>
            <a:ext cx="6848475" cy="14192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36711B-8471-B83C-59AE-E0370CAD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699127"/>
            <a:ext cx="60579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F0FB4-8548-3206-4A23-289481AE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Proxmox</a:t>
            </a:r>
            <a:r>
              <a:rPr lang="de-AT" dirty="0"/>
              <a:t> installieren - Download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6AF65E-55EF-D2E0-9799-A725406554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https://www.proxmox.com/de/downloads/proxmox-virtual-environment/iso</a:t>
            </a:r>
            <a:r>
              <a:rPr lang="de-AT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FDD6A8-06E3-2579-591B-E99FB3E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9265"/>
            <a:ext cx="9144000" cy="33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4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7344B-79F9-7C1F-EB71-B46DC455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Netzwerk bleibt unverändert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6AC30A-C959-FBFC-38BD-4268C6F1A0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F41C4F-AFF6-340B-7548-0C9C5F54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247900"/>
            <a:ext cx="8572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3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C8BE3-11AA-58C3-ECAD-ADE6E68B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VM ist erzeugt, aber abgeschaltet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BA2BA9-CA08-9EE6-C9C7-3509C244B2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8DBE63-BDFB-8329-8A39-119D1047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619"/>
            <a:ext cx="9144000" cy="39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3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60875-C1AC-9C81-1ACB-6DFB7635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3E9A25-B0C7-2A30-E5E0-95E8608F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Image auf </a:t>
            </a:r>
            <a:r>
              <a:rPr lang="de-AT" dirty="0" err="1"/>
              <a:t>proxmox</a:t>
            </a:r>
            <a:r>
              <a:rPr lang="de-AT" dirty="0"/>
              <a:t> 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0DE4BC-CCAE-18B4-0780-32D07FF02B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Image vom Typ haos_ova-11.0.qcow2 herunterladen</a:t>
            </a:r>
          </a:p>
          <a:p>
            <a:pPr lvl="1"/>
            <a:r>
              <a:rPr lang="de-AT" dirty="0">
                <a:hlinkClick r:id="rId2"/>
              </a:rPr>
              <a:t>https://www.home-assistant.io/installation/linux/</a:t>
            </a:r>
            <a:r>
              <a:rPr lang="de-AT" dirty="0"/>
              <a:t>  </a:t>
            </a:r>
          </a:p>
          <a:p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A9FBC6-E2A9-2F45-A2E7-0084C58A6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420888"/>
            <a:ext cx="5943005" cy="37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6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DC7A2-CBD6-AED4-CFEA-1E17BF1E2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776C3-F451-97E1-FDE5-46A60A4F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Download entpacken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3DF5C9-BA9E-7FE2-729A-D1114F2C17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Datei liegt in Ordner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8B540B-C276-FA4A-AA31-D8369568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050"/>
            <a:ext cx="8801100" cy="8096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683AEA-E311-DAE7-3230-892A9BE1B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3419432"/>
            <a:ext cx="56959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84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4722-4E80-9031-AB0A-43E9DE60E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F95F9-ACA5-64C8-BBE7-D21FAB53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Per </a:t>
            </a:r>
            <a:r>
              <a:rPr lang="de-AT" dirty="0" err="1"/>
              <a:t>WinSCP</a:t>
            </a:r>
            <a:r>
              <a:rPr lang="de-AT" dirty="0"/>
              <a:t> mit </a:t>
            </a:r>
            <a:r>
              <a:rPr lang="de-AT" dirty="0" err="1"/>
              <a:t>Proxmox</a:t>
            </a:r>
            <a:r>
              <a:rPr lang="de-AT" dirty="0"/>
              <a:t> verbinden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C5A305-8CC7-01C1-5255-3B3FF4465A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84BD2A-076D-4153-E0AD-6795262A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277573"/>
            <a:ext cx="74009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49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9299-A0B6-D81E-1032-7ABC711F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89665-7680-A627-C260-A43EB960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Image in Home von Root kopieren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21F96F-6DA7-02DB-4C2C-733CD95E4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F82262-5D91-D72C-E4F6-BFF251FF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478"/>
            <a:ext cx="9144000" cy="36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21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0616-7B7C-4269-33D9-3B0328283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80E39-2F97-17CD-27EC-04939482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Alternativ: Image (KVM) direkt herunterladen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4C30A-8934-6BA2-4D07-5B27AF4A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https://www.home-assistant.io/installation/linux/</a:t>
            </a:r>
            <a:r>
              <a:rPr lang="de-AT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F2E3FF-D0A9-6149-47C9-EECA6158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7959"/>
            <a:ext cx="6515100" cy="49244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C99EF1-BD95-1FD8-F882-EB1A285DC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2759945"/>
            <a:ext cx="32861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08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4E49F-0163-DC3B-4023-1F48DC92D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822C9-FEAA-9612-D28C-AD1C57AC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… über PVE-Shell entpacken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9D2F50-BEC2-E742-F282-F04399F54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AEA9CF-3DBB-A003-1396-5D6E8BA9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776"/>
            <a:ext cx="9144000" cy="18978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03FE35-D085-55F6-9730-6006E7225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32" y="3759761"/>
            <a:ext cx="7866166" cy="226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13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BD46-2400-D00B-8B07-1FC147207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C7952-B3FC-84E7-EB13-6A408A98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Disk aus Image in VM importieren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12CE69-65B5-8F4C-A07D-04F6FA4E7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207375" cy="4608165"/>
          </a:xfrm>
        </p:spPr>
        <p:txBody>
          <a:bodyPr/>
          <a:lstStyle/>
          <a:p>
            <a:r>
              <a:rPr lang="de-AT" dirty="0"/>
              <a:t>Shell von </a:t>
            </a:r>
            <a:r>
              <a:rPr lang="de-AT" dirty="0" err="1"/>
              <a:t>pve</a:t>
            </a:r>
            <a:r>
              <a:rPr lang="de-AT" dirty="0"/>
              <a:t> öffnen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D72DEE-DCE9-8841-F6D7-36E360AD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844824"/>
            <a:ext cx="8648700" cy="21526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A116971-E385-396F-35E9-596120CB4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4246641"/>
            <a:ext cx="71342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2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CCEE4-0D9F-9B96-03BC-874D9103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Harddisk für VM konfigurieren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A9E88E-5664-0691-5A81-2B384991AA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052736"/>
            <a:ext cx="8207375" cy="4608165"/>
          </a:xfrm>
        </p:spPr>
        <p:txBody>
          <a:bodyPr/>
          <a:lstStyle/>
          <a:p>
            <a:r>
              <a:rPr lang="de-AT" sz="2400" dirty="0"/>
              <a:t>Aktuelle Boot-Disk (Hard Disk) </a:t>
            </a:r>
            <a:r>
              <a:rPr lang="de-AT" sz="2400" dirty="0" err="1"/>
              <a:t>detachen</a:t>
            </a:r>
            <a:r>
              <a:rPr lang="de-AT" sz="2400" dirty="0"/>
              <a:t> und löschen</a:t>
            </a:r>
          </a:p>
          <a:p>
            <a:r>
              <a:rPr lang="de-AT" sz="2400" dirty="0"/>
              <a:t>Neu angelegte Disk (</a:t>
            </a:r>
            <a:r>
              <a:rPr lang="de-AT" sz="2400" dirty="0" err="1"/>
              <a:t>Unused</a:t>
            </a:r>
            <a:r>
              <a:rPr lang="de-AT" sz="2400" dirty="0"/>
              <a:t> Disk 0) </a:t>
            </a:r>
            <a:r>
              <a:rPr lang="de-AT" sz="2400" dirty="0" err="1"/>
              <a:t>adden</a:t>
            </a:r>
            <a:r>
              <a:rPr lang="de-AT" sz="2400" dirty="0"/>
              <a:t> und als </a:t>
            </a:r>
            <a:r>
              <a:rPr lang="de-AT" sz="2400" dirty="0" err="1"/>
              <a:t>Bootdisk</a:t>
            </a:r>
            <a:r>
              <a:rPr lang="de-AT" sz="2400" dirty="0"/>
              <a:t> definieren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DD0BFA-9453-2FA8-F40B-547E07EB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2642240"/>
            <a:ext cx="9144000" cy="40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8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F13CD-25F3-2819-6F2C-0464790F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Balena-</a:t>
            </a:r>
            <a:r>
              <a:rPr lang="de-AT" dirty="0" err="1"/>
              <a:t>Etcher</a:t>
            </a:r>
            <a:r>
              <a:rPr lang="de-AT" dirty="0"/>
              <a:t> ISO </a:t>
            </a:r>
            <a:r>
              <a:rPr lang="de-AT" dirty="0">
                <a:sym typeface="Wingdings" panose="05000000000000000000" pitchFamily="2" charset="2"/>
              </a:rPr>
              <a:t> USB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C643A0-EF46-025A-B295-629FF995E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Mindestens 2GB USB-Stick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234FCE-111C-A910-A803-DB5991B7E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6732240" cy="42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07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074C0-C94B-BB52-6BA1-DE41E25E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</a:t>
            </a:r>
            <a:r>
              <a:rPr lang="de-AT" dirty="0" err="1"/>
              <a:t>Bootdisk</a:t>
            </a:r>
            <a:r>
              <a:rPr lang="de-AT" dirty="0"/>
              <a:t> </a:t>
            </a:r>
            <a:r>
              <a:rPr lang="de-AT" dirty="0" err="1"/>
              <a:t>detachen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E578A5-7CA7-2F16-B2B1-77C031126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1766DC-2052-864E-B492-7A53C8C2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057275"/>
            <a:ext cx="84772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92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8AD79-3757-8750-B6C6-213807C9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Unused</a:t>
            </a:r>
            <a:r>
              <a:rPr lang="de-AT" dirty="0"/>
              <a:t> Disk 1 löschen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386652-6D5E-D291-BC64-FFCB731F7C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052736"/>
            <a:ext cx="8207375" cy="4608165"/>
          </a:xfrm>
        </p:spPr>
        <p:txBody>
          <a:bodyPr/>
          <a:lstStyle/>
          <a:p>
            <a:r>
              <a:rPr lang="de-AT" dirty="0"/>
              <a:t>Vorsicht: nicht falsche Disk erwischen!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0EF158-2375-FD2F-5717-CDBF40C8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772816"/>
            <a:ext cx="90487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09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8D2EE-6295-E45A-79D9-7AE5632B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Importierte Disk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FF9B88-CE9B-5C10-CBB3-5CBA477171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Doppelclick</a:t>
            </a:r>
            <a:r>
              <a:rPr lang="de-AT" dirty="0"/>
              <a:t> auf </a:t>
            </a:r>
            <a:r>
              <a:rPr lang="de-AT" dirty="0" err="1"/>
              <a:t>Unused</a:t>
            </a:r>
            <a:r>
              <a:rPr lang="de-AT" dirty="0"/>
              <a:t> Disk 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525020-8F5C-0A6F-E1F1-891615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80636"/>
            <a:ext cx="71628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30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435D4-B0FC-6027-D006-EA49B4CE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Bootorder festlegen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C23628-D83B-BAB4-72F9-D14BF719F2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2400" dirty="0"/>
              <a:t>Disk </a:t>
            </a:r>
            <a:r>
              <a:rPr lang="de-AT" sz="2400" dirty="0" err="1"/>
              <a:t>enablen</a:t>
            </a:r>
            <a:endParaRPr lang="de-AT" sz="2400" dirty="0"/>
          </a:p>
          <a:p>
            <a:r>
              <a:rPr lang="de-AT" sz="2400" dirty="0"/>
              <a:t>Per Drag and Drop nach oben ziehen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CD309D-F7CD-2911-76D1-DBF8CCCA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2564904"/>
            <a:ext cx="862165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54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65EE7-6E61-278F-D183-45D6F248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Disksize</a:t>
            </a:r>
            <a:r>
              <a:rPr lang="de-AT" dirty="0"/>
              <a:t> vergrößern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C357C1-645E-1C98-6706-514382E3BC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06B903-8BB9-CD7D-3630-264C0C5A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04962"/>
            <a:ext cx="8286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32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0C935-BF7F-6ABF-1519-07DC321D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Von 32GB auf 100GB erhöhen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7C283F-ED59-6797-AAB7-D31842DCB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33CFBC-0FD5-2AB6-9284-AEE4A343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00808"/>
            <a:ext cx="4032448" cy="24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2AAB1-9E78-FAA1-514A-79E42E51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VM fertig konfiguriert </a:t>
            </a:r>
            <a:r>
              <a:rPr lang="de-AT" dirty="0">
                <a:sym typeface="Wingdings" panose="05000000000000000000" pitchFamily="2" charset="2"/>
              </a:rPr>
              <a:t> Start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7CB300-3D46-23C1-32D3-9B6D45222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094BA8-2D7A-2C40-1BD5-6A22DB388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19250"/>
            <a:ext cx="8105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1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20E7F-9FF2-CD83-390F-DB40C604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VM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1158C5-B9A7-4E87-2FA8-EF1B55C8F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Console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Ausgabe des Startvorgangs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268403-D709-4FC9-B2F0-13C15031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00" y="2326957"/>
            <a:ext cx="9144000" cy="326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00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2190B-7845-7437-F4F1-1AC599F9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Console</a:t>
            </a:r>
            <a:r>
              <a:rPr lang="de-AT" dirty="0"/>
              <a:t> der VM </a:t>
            </a:r>
            <a:r>
              <a:rPr lang="de-AT" dirty="0">
                <a:sym typeface="Wingdings" panose="05000000000000000000" pitchFamily="2" charset="2"/>
              </a:rPr>
              <a:t> HA ist gestartet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301A1F-22C3-8AAE-4C82-60C7AA525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FD8BF4-3F65-9EDC-619F-54817152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981200"/>
            <a:ext cx="80105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28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8284EE-0611-F07B-9ECD-62E2A04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Installation von HA dauert etwas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331EED-4A0D-4130-3C26-A302F0C6D6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http://192.x.x.x:8123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CFBC82-F57B-583D-4A0A-11F4679F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4" y="2204864"/>
            <a:ext cx="4883852" cy="44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1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F688F-A60A-2400-36E2-5BB8B509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USB-Drive ISO-Image brennen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0BBEED-B1DA-D4B1-80B1-D04B53D5A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E41C4F-5B03-3586-FDA2-89A14E42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1124744"/>
            <a:ext cx="8028384" cy="50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15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EACCB-5DA5-BB32-F429-AA366059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Home </a:t>
            </a:r>
            <a:r>
              <a:rPr lang="de-AT" dirty="0" err="1"/>
              <a:t>Assistant</a:t>
            </a:r>
            <a:r>
              <a:rPr lang="de-AT" dirty="0"/>
              <a:t> läuft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EEFA5-57F0-9AF6-3B4D-84CE8DC09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1B240A-F0C5-77F9-4FF2-E548A6F0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628800"/>
            <a:ext cx="6298654" cy="48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1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FBFB8-C2A2-FE93-F335-BF562F05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Admin-Benutzer anlegen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926272-103A-511E-33C3-F24839774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B28C34-8282-675C-C329-EB29B7FA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92" y="1111326"/>
            <a:ext cx="5239462" cy="5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83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02A61-62A0-67CB-8870-1A31268E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Adresse eingeben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C5969A-F850-39C8-94EC-F47B473655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E089CC-E51A-395A-5AB6-087B6A24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000531"/>
            <a:ext cx="3685033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35355-F688-AE21-EB39-8EE5105E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Statistiken, je nach Geschmack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0A7B98-7571-A508-3BB7-278AE91693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4F1497-B844-D400-C2F7-8D6E453A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72" y="1289969"/>
            <a:ext cx="4339952" cy="48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99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7805F-25F9-64FC-F64A-1A7FE93F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Werden später konfiguriert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87B20E-8EAC-98AD-D20D-A166225AA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B12358-FD71-434E-72A6-A5B43C132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211796"/>
            <a:ext cx="5036220" cy="549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94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CE4E5-9407-5706-E356-CABEF462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Erweiterten Modus aktivieren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CF540-6305-9345-3977-9C4B10FFE7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7D143F-FE11-C28E-B63C-5F9F13121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30" y="1008278"/>
            <a:ext cx="5909739" cy="573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26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57070-A936-AF9F-3BD1-DDB25E3A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Erstinstallation abgeschlossen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372555-8914-117B-B729-6437C239AB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D613DC-5A16-C7EE-8C81-B63C0EE2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70063"/>
            <a:ext cx="7025605" cy="500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24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363AE-F2FB-FE7E-FCBD-5D83CC83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78DA58-8920-F2AE-5B24-38E6E37629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9127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58059E-AD0E-48B6-DDCB-7F446B70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Spezialitäten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103E40-5B8E-D04D-657C-12A67776D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CPU wird nicht unterstützt</a:t>
            </a:r>
          </a:p>
          <a:p>
            <a:r>
              <a:rPr lang="de-AT" dirty="0"/>
              <a:t>HA bootet nicht</a:t>
            </a:r>
          </a:p>
          <a:p>
            <a:r>
              <a:rPr lang="de-AT" dirty="0"/>
              <a:t>USB-Device einbinden (z.B. </a:t>
            </a:r>
            <a:r>
              <a:rPr lang="de-AT" dirty="0" err="1"/>
              <a:t>Zigbee</a:t>
            </a:r>
            <a:r>
              <a:rPr lang="de-AT" dirty="0"/>
              <a:t>-Dongle)</a:t>
            </a:r>
          </a:p>
          <a:p>
            <a:r>
              <a:rPr lang="de-AT" dirty="0"/>
              <a:t>IP-Adresse von </a:t>
            </a:r>
            <a:r>
              <a:rPr lang="de-AT" dirty="0" err="1"/>
              <a:t>Proxmox</a:t>
            </a:r>
            <a:r>
              <a:rPr lang="de-AT" dirty="0"/>
              <a:t> ändern</a:t>
            </a:r>
          </a:p>
          <a:p>
            <a:r>
              <a:rPr lang="de-AT" dirty="0"/>
              <a:t>Ubuntu unter </a:t>
            </a:r>
            <a:r>
              <a:rPr lang="de-AT" dirty="0" err="1"/>
              <a:t>Proxmox</a:t>
            </a:r>
            <a:endParaRPr lang="de-AT" dirty="0"/>
          </a:p>
          <a:p>
            <a:r>
              <a:rPr lang="de-AT" dirty="0"/>
              <a:t>Netzwerktools </a:t>
            </a:r>
            <a:r>
              <a:rPr lang="de-AT" dirty="0" err="1"/>
              <a:t>nachinstalieren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38218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D5308-24EF-9B39-123C-8434EB88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CPU wird nicht unterstützt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FCA005-4513-DD1C-64E4-16391472B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08720"/>
            <a:ext cx="8207375" cy="4608165"/>
          </a:xfrm>
        </p:spPr>
        <p:txBody>
          <a:bodyPr/>
          <a:lstStyle/>
          <a:p>
            <a:r>
              <a:rPr lang="de-AT" sz="2400" dirty="0"/>
              <a:t>CPU-Typ auf KVM64 ändern</a:t>
            </a:r>
          </a:p>
          <a:p>
            <a:pPr lvl="1"/>
            <a:r>
              <a:rPr lang="de-AT" sz="2000" dirty="0">
                <a:hlinkClick r:id="rId2"/>
              </a:rPr>
              <a:t>https://forum.proxmox.com/threads/warning-host-doesnt-support-requested-feature-cpuid-01h-edx-ss-bit-27.24402/</a:t>
            </a:r>
            <a:r>
              <a:rPr lang="de-AT" sz="20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A78A80-E448-2577-636B-FAEC568F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50" y="2128639"/>
            <a:ext cx="6248400" cy="2743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883015-12EC-B5F4-1273-324EA4E5A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38" y="4871839"/>
            <a:ext cx="82772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D3907-9E61-2FAC-075A-FE79CA5C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NUC von USB-Stick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5B6375-328B-4797-58C2-D52237F96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Bei Startscreen Systemsetup wählen</a:t>
            </a:r>
          </a:p>
          <a:p>
            <a:pPr lvl="1"/>
            <a:r>
              <a:rPr lang="de-AT" dirty="0" err="1"/>
              <a:t>Chuwi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 F2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Sonst: </a:t>
            </a:r>
            <a:r>
              <a:rPr lang="de-AT" dirty="0" err="1">
                <a:sym typeface="Wingdings" panose="05000000000000000000" pitchFamily="2" charset="2"/>
              </a:rPr>
              <a:t>Esc</a:t>
            </a:r>
            <a:r>
              <a:rPr lang="de-AT" dirty="0">
                <a:sym typeface="Wingdings" panose="05000000000000000000" pitchFamily="2" charset="2"/>
              </a:rPr>
              <a:t>, F2, …</a:t>
            </a:r>
          </a:p>
          <a:p>
            <a:r>
              <a:rPr lang="de-AT" dirty="0">
                <a:sym typeface="Wingdings" panose="05000000000000000000" pitchFamily="2" charset="2"/>
              </a:rPr>
              <a:t>Secure Boot disabled</a:t>
            </a:r>
          </a:p>
          <a:p>
            <a:r>
              <a:rPr lang="de-AT" dirty="0">
                <a:sym typeface="Wingdings" panose="05000000000000000000" pitchFamily="2" charset="2"/>
              </a:rPr>
              <a:t>Falls verfügbar Auto Power On</a:t>
            </a:r>
          </a:p>
          <a:p>
            <a:pPr lvl="1"/>
            <a:r>
              <a:rPr lang="de-AT" dirty="0">
                <a:sym typeface="Wingdings" panose="05000000000000000000" pitchFamily="2" charset="2"/>
              </a:rPr>
              <a:t>Bei </a:t>
            </a:r>
            <a:r>
              <a:rPr lang="de-AT" dirty="0" err="1">
                <a:sym typeface="Wingdings" panose="05000000000000000000" pitchFamily="2" charset="2"/>
              </a:rPr>
              <a:t>Chuwi</a:t>
            </a:r>
            <a:r>
              <a:rPr lang="de-AT" dirty="0">
                <a:sym typeface="Wingdings" panose="05000000000000000000" pitchFamily="2" charset="2"/>
              </a:rPr>
              <a:t> in Boot  </a:t>
            </a:r>
            <a:r>
              <a:rPr lang="de-AT" dirty="0" err="1">
                <a:sym typeface="Wingdings" panose="05000000000000000000" pitchFamily="2" charset="2"/>
              </a:rPr>
              <a:t>Oem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extended</a:t>
            </a:r>
            <a:r>
              <a:rPr lang="de-AT" dirty="0">
                <a:sym typeface="Wingdings" panose="05000000000000000000" pitchFamily="2" charset="2"/>
              </a:rPr>
              <a:t> …</a:t>
            </a:r>
            <a:endParaRPr lang="de-AT" dirty="0"/>
          </a:p>
          <a:p>
            <a:r>
              <a:rPr lang="de-AT" dirty="0"/>
              <a:t>USB als erste Bootoption wählen</a:t>
            </a:r>
          </a:p>
          <a:p>
            <a:r>
              <a:rPr lang="de-AT" dirty="0"/>
              <a:t>Restarten</a:t>
            </a:r>
          </a:p>
        </p:txBody>
      </p:sp>
    </p:spTree>
    <p:extLst>
      <p:ext uri="{BB962C8B-B14F-4D97-AF65-F5344CB8AC3E}">
        <p14:creationId xmlns:p14="http://schemas.microsoft.com/office/powerpoint/2010/main" val="2228582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1F70E-3351-5632-5D31-A67AB3D7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 bootet nicht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E40A6B-5C4C-682C-18F5-B502497FE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2400" dirty="0"/>
              <a:t>HA-Disk muss als Bootlaufwerk definiert werden</a:t>
            </a:r>
          </a:p>
          <a:p>
            <a:pPr lvl="1"/>
            <a:r>
              <a:rPr lang="de-AT" sz="2000" dirty="0">
                <a:hlinkClick r:id="rId2"/>
              </a:rPr>
              <a:t>https://pve.proxmox.com/wiki/OVMF/UEFI_Boot_Entries</a:t>
            </a:r>
            <a:endParaRPr lang="de-AT" sz="2000" dirty="0"/>
          </a:p>
          <a:p>
            <a:r>
              <a:rPr lang="de-AT" sz="2400" dirty="0"/>
              <a:t>VM stoppen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351D23-C341-430D-70A4-77C6CD0E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4904"/>
            <a:ext cx="9144000" cy="40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45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9F730-B56A-723F-7407-C2C191E4E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HA-Disk als </a:t>
            </a:r>
            <a:r>
              <a:rPr lang="de-AT" dirty="0" err="1"/>
              <a:t>Bootdisk</a:t>
            </a:r>
            <a:r>
              <a:rPr lang="de-AT" dirty="0"/>
              <a:t> festlegen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2F012F-9EB7-4638-E02F-D6C5E57AF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sz="2000" dirty="0" err="1"/>
              <a:t>Console</a:t>
            </a:r>
            <a:r>
              <a:rPr lang="de-AT" sz="2000" dirty="0"/>
              <a:t> </a:t>
            </a:r>
            <a:r>
              <a:rPr lang="de-AT" sz="2000" dirty="0">
                <a:sym typeface="Wingdings" panose="05000000000000000000" pitchFamily="2" charset="2"/>
              </a:rPr>
              <a:t> </a:t>
            </a:r>
            <a:r>
              <a:rPr lang="de-AT" sz="2000" dirty="0" err="1">
                <a:sym typeface="Wingdings" panose="05000000000000000000" pitchFamily="2" charset="2"/>
              </a:rPr>
              <a:t>Esc</a:t>
            </a:r>
            <a:endParaRPr lang="de-AT" sz="2000" dirty="0">
              <a:sym typeface="Wingdings" panose="05000000000000000000" pitchFamily="2" charset="2"/>
            </a:endParaRPr>
          </a:p>
          <a:p>
            <a:r>
              <a:rPr lang="de-AT" sz="2000" dirty="0"/>
              <a:t>Boot Maintenance Manager </a:t>
            </a:r>
            <a:r>
              <a:rPr lang="de-AT" sz="2000" dirty="0">
                <a:sym typeface="Wingdings" panose="05000000000000000000" pitchFamily="2" charset="2"/>
              </a:rPr>
              <a:t> Boot Options  Add Boot Option</a:t>
            </a:r>
          </a:p>
          <a:p>
            <a:endParaRPr lang="de-A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C38017-925F-378E-1E7D-1C0528CC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060848"/>
            <a:ext cx="6172746" cy="43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63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AF702-7B77-01B6-BE04-5E081A58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Bootloader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FD355E-FFDE-D9F2-1034-BF0ADE4C97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Navigate the folder structure to your bootloader (EFI/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debian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/shimx64.efi in this example)</a:t>
            </a:r>
          </a:p>
          <a:p>
            <a:r>
              <a:rPr lang="en-US" dirty="0">
                <a:solidFill>
                  <a:srgbClr val="202122"/>
                </a:solidFill>
              </a:rPr>
              <a:t>EFI - BOOT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C4B393-B81F-0463-8822-49068C72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18" y="2708920"/>
            <a:ext cx="8705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87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8A985-3895-6F9D-CAE3-0D25CE82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Benennen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E6B46C-8594-008B-3CC7-194193D308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Commit und Save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18EE6F-C638-F13A-97AA-86D53C60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952625"/>
            <a:ext cx="86963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29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1D80D-48DD-AFDE-E9CC-C9337533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Boot Options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52C097-F050-B8ED-4A85-3C448016AA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Boot Order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AE18AC-8ADE-1236-A00F-A280FB0A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" y="2337804"/>
            <a:ext cx="81343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94109A-7219-A2F0-95F1-032410D6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Secure Boot abschalten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A0BB0B-BB89-B4C3-2085-35E05878EC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Device Manager </a:t>
            </a:r>
            <a:r>
              <a:rPr lang="de-AT" dirty="0">
                <a:sym typeface="Wingdings" panose="05000000000000000000" pitchFamily="2" charset="2"/>
              </a:rPr>
              <a:t> Secure Boot </a:t>
            </a:r>
            <a:r>
              <a:rPr lang="de-AT" dirty="0" err="1">
                <a:sym typeface="Wingdings" panose="05000000000000000000" pitchFamily="2" charset="2"/>
              </a:rPr>
              <a:t>Configuration</a:t>
            </a:r>
            <a:endParaRPr lang="de-AT" dirty="0"/>
          </a:p>
          <a:p>
            <a:r>
              <a:rPr lang="de-AT" dirty="0"/>
              <a:t>Secure Boot abschalten</a:t>
            </a:r>
          </a:p>
          <a:p>
            <a:endParaRPr lang="de-AT" dirty="0"/>
          </a:p>
          <a:p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DE928A-FBB9-0F50-7CDA-3F1CE3D6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56" y="2463905"/>
            <a:ext cx="6081688" cy="42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922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15B6-EE13-2269-BA28-BD8186EA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</a:t>
            </a:r>
            <a:r>
              <a:rPr lang="de-AT" dirty="0" err="1"/>
              <a:t>Proxmox</a:t>
            </a:r>
            <a:r>
              <a:rPr lang="de-AT" dirty="0"/>
              <a:t> - </a:t>
            </a:r>
            <a:r>
              <a:rPr lang="de-AT" dirty="0" err="1"/>
              <a:t>BootOrder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E32C9-3209-3C1D-BFD6-09503991E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AA1CCC-B4FE-F389-3BAE-9A5C1CBC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681"/>
            <a:ext cx="9144000" cy="39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076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B2436-5979-0657-0E0A-A5B2EC24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Bios mit CONTINUE verlassen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D24A56-8AA0-841C-7C84-1BD1EC568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56364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6B2C3-29DE-B9C4-5EE4-6DE37ADE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Console</a:t>
            </a:r>
            <a:r>
              <a:rPr lang="de-AT" dirty="0"/>
              <a:t>  </a:t>
            </a:r>
            <a:r>
              <a:rPr lang="de-AT" dirty="0">
                <a:sym typeface="Wingdings" panose="05000000000000000000" pitchFamily="2" charset="2"/>
              </a:rPr>
              <a:t> IP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F05BB8-E151-89C9-CB4B-D7DC325C9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052736"/>
            <a:ext cx="8207375" cy="4608165"/>
          </a:xfrm>
        </p:spPr>
        <p:txBody>
          <a:bodyPr/>
          <a:lstStyle/>
          <a:p>
            <a:r>
              <a:rPr lang="de-AT" dirty="0"/>
              <a:t>Endlich!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9C69A1-5BB0-4643-B46A-CE178743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988840"/>
            <a:ext cx="83153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36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4B1C5-9391-D612-59AE-F3503326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USB-Device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24EBC4-A10D-216F-C4B3-E0A7A47E7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Z.B. </a:t>
            </a:r>
            <a:r>
              <a:rPr lang="de-AT" dirty="0" err="1"/>
              <a:t>Sonoff</a:t>
            </a:r>
            <a:r>
              <a:rPr lang="de-AT" dirty="0"/>
              <a:t> </a:t>
            </a:r>
            <a:r>
              <a:rPr lang="de-AT" dirty="0" err="1"/>
              <a:t>Zigbee</a:t>
            </a:r>
            <a:r>
              <a:rPr lang="de-AT" dirty="0"/>
              <a:t> Dongle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99B50C-91D7-4E5E-4D7A-FBF096EC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848"/>
            <a:ext cx="9144000" cy="40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A4068-8729-7C0F-470D-A6D63E76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Von Stick booten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6ACF9A-E055-2FD9-A091-B2EA220DA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101865-65BD-62BB-1D91-CDB2E5F6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746255" cy="371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28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0EE6E-213D-6CF1-0AB4-6A8B7C4C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Zigbee</a:t>
            </a:r>
            <a:r>
              <a:rPr lang="de-AT" dirty="0"/>
              <a:t>-Stick auswählen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35897F-EAFF-A67E-6E85-757A5A5A8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Danach </a:t>
            </a:r>
            <a:r>
              <a:rPr lang="de-AT"/>
              <a:t>VM rebooten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EA070F-E4E0-1FC6-3B0C-C92CC3A6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204864"/>
            <a:ext cx="86106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62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CB975-3E2E-1BCB-B736-36786E38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Oder vollen Port durchschleifen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542B1DB-20DD-B272-2B7E-8A3417CA0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104B43-1B8F-35C1-6299-63E298D0E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72" y="1609725"/>
            <a:ext cx="79724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6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B9766-B87A-9FD2-B4B9-40614985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VM neu starten – Neue Integration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046648-EAE8-AB8C-0FBC-DB1C2A076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253F8C-E499-0551-0461-7E28AA28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413"/>
            <a:ext cx="8679896" cy="33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33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E1CA8-6A40-4AE2-B2DB-B5A72658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Sonoff</a:t>
            </a:r>
            <a:r>
              <a:rPr lang="de-AT" dirty="0"/>
              <a:t>-Stick wurde gefunden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785FEE-4EFC-DC1A-6294-B2A7F3515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3C3B09-3CC3-1537-D3B4-B6210A69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385887"/>
            <a:ext cx="5476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29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12662-6F4F-B2FF-A27A-00E75CD7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PVE-Netzwerkadresse ändern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C98271-EBCF-D632-A8A9-01EFB9C22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980728"/>
            <a:ext cx="8207375" cy="4608165"/>
          </a:xfrm>
        </p:spPr>
        <p:txBody>
          <a:bodyPr/>
          <a:lstStyle/>
          <a:p>
            <a:r>
              <a:rPr lang="de-AT" sz="1600" dirty="0">
                <a:hlinkClick r:id="rId3"/>
              </a:rPr>
              <a:t>https://www.servethehome.com/how-to-change-primary-proxmox-ve-ip-address/</a:t>
            </a:r>
            <a:r>
              <a:rPr lang="de-AT" sz="16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ACBDF5-026F-EE20-C40B-6B2AC581F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6792"/>
            <a:ext cx="7597477" cy="463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75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B3117-AA29-A92D-8D14-857F0FD4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Hosts anpassen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C8604C-F9C5-1AB7-7C89-8931A0E440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8913F8-48E6-A205-09AD-FC62A22E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24" y="1249757"/>
            <a:ext cx="7848872" cy="54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2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B4267-3A81-2F37-BDC3-EEEF287D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Ubuntu unter </a:t>
            </a:r>
            <a:r>
              <a:rPr lang="de-AT" dirty="0" err="1"/>
              <a:t>Proxmox</a:t>
            </a:r>
            <a:r>
              <a:rPr lang="de-AT" dirty="0"/>
              <a:t> installieren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63C431-566D-9F33-D2ED-1843607F1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Gute Anleitung</a:t>
            </a:r>
          </a:p>
          <a:p>
            <a:pPr lvl="1"/>
            <a:r>
              <a:rPr lang="de-AT" dirty="0">
                <a:hlinkClick r:id="rId2"/>
              </a:rPr>
              <a:t>https://decatec.de/home-server/proxmox-ve-ubuntu-server-als-virtuelle-maschine-installieren-und-einrichten/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3539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EBEB8-D0B5-CE38-4B45-2AE5F4BC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Netzwerktools </a:t>
            </a:r>
            <a:r>
              <a:rPr lang="de-AT" dirty="0" err="1"/>
              <a:t>nachinstalieren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9DFF56-9247-7D44-E4A2-B0100B5BBD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PVE-Shell</a:t>
            </a:r>
          </a:p>
          <a:p>
            <a:pPr lvl="1"/>
            <a:r>
              <a:rPr lang="de-AT" dirty="0" err="1"/>
              <a:t>apt-get</a:t>
            </a:r>
            <a:r>
              <a:rPr lang="de-AT" dirty="0"/>
              <a:t> update</a:t>
            </a:r>
          </a:p>
          <a:p>
            <a:pPr lvl="1"/>
            <a:r>
              <a:rPr lang="de-AT" dirty="0" err="1"/>
              <a:t>apt-get</a:t>
            </a:r>
            <a:r>
              <a:rPr lang="de-AT" dirty="0"/>
              <a:t> upgrade</a:t>
            </a:r>
          </a:p>
          <a:p>
            <a:pPr lvl="1"/>
            <a:r>
              <a:rPr lang="de-AT" dirty="0" err="1"/>
              <a:t>apt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net</a:t>
            </a:r>
            <a:r>
              <a:rPr lang="de-AT" dirty="0"/>
              <a:t>-tools</a:t>
            </a:r>
          </a:p>
          <a:p>
            <a:pPr lvl="1"/>
            <a:endParaRPr lang="de-AT" dirty="0"/>
          </a:p>
          <a:p>
            <a:r>
              <a:rPr lang="de-AT" dirty="0" err="1"/>
              <a:t>ifconfig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4DAD36-315A-8296-DC71-7C6C2EE4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049512"/>
            <a:ext cx="3771900" cy="4381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28F40B-E2E9-B83F-C560-DFEDB2B94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581456"/>
            <a:ext cx="80391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96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9755B-A629-9686-D5EF-24AD4B57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Videos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1B4FF9-AAFA-C2AF-B870-35F84267F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Install</a:t>
            </a:r>
            <a:r>
              <a:rPr lang="de-AT" dirty="0"/>
              <a:t> HA auf </a:t>
            </a:r>
            <a:r>
              <a:rPr lang="de-AT" dirty="0" err="1"/>
              <a:t>Proxmox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https://www.simon42.com/home-assistant-proxmox/ </a:t>
            </a:r>
          </a:p>
          <a:p>
            <a:pPr lvl="1"/>
            <a:r>
              <a:rPr lang="de-AT" dirty="0">
                <a:hlinkClick r:id="rId2"/>
              </a:rPr>
              <a:t>https://www.youtube.com/watch?v=42gopfIrPBY&amp;ab_channel=JuanMTech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Written</a:t>
            </a:r>
            <a:r>
              <a:rPr lang="de-AT" dirty="0"/>
              <a:t>: </a:t>
            </a:r>
            <a:r>
              <a:rPr lang="de-AT" dirty="0">
                <a:hlinkClick r:id="rId3"/>
              </a:rPr>
              <a:t>https://www.juanmtech.com/install-proxmox-and-virtualize-home-assistant/</a:t>
            </a:r>
            <a:r>
              <a:rPr lang="de-AT" dirty="0"/>
              <a:t> </a:t>
            </a:r>
          </a:p>
          <a:p>
            <a:pPr lvl="1"/>
            <a:r>
              <a:rPr lang="de-AT" dirty="0">
                <a:hlinkClick r:id="rId4"/>
              </a:rPr>
              <a:t>https://www.youtube.com/watch?v=arKoIPQ5_YU&amp;ab_channel=SmartHomeAddict</a:t>
            </a:r>
            <a:r>
              <a:rPr lang="de-AT" dirty="0"/>
              <a:t> </a:t>
            </a:r>
          </a:p>
          <a:p>
            <a:pPr lvl="1"/>
            <a:r>
              <a:rPr lang="de-AT" dirty="0">
                <a:hlinkClick r:id="rId5"/>
              </a:rPr>
              <a:t>https://www.youtube.com/watch?v=PrKQkI53xys&amp;ab_channel=MarkWattTech</a:t>
            </a:r>
            <a:r>
              <a:rPr lang="de-AT" dirty="0"/>
              <a:t> </a:t>
            </a:r>
          </a:p>
          <a:p>
            <a:r>
              <a:rPr lang="de-AT" dirty="0" err="1"/>
              <a:t>Proxmox</a:t>
            </a:r>
            <a:r>
              <a:rPr lang="de-AT" dirty="0"/>
              <a:t> allgemein</a:t>
            </a:r>
          </a:p>
          <a:p>
            <a:pPr lvl="1"/>
            <a:r>
              <a:rPr lang="de-AT" dirty="0">
                <a:hlinkClick r:id="rId6"/>
              </a:rPr>
              <a:t>https://www.thomas-krenn.com/de/tkmag/expertentipps/proxmox-ve/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818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AE5F9-F31B-E8D4-4036-6BD923AC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Nach einiger Zeit 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C3F6F8-5F93-8586-7ABB-ACBE340B49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Rechts unten geht es weiter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576813-FF7B-D865-DFB8-D78BC967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030329"/>
            <a:ext cx="6624736" cy="42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3CA9F-83C1-DBAF-82A7-1ABAE840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Eingebaute Festplatte wird verwendet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CC5BB4-24CE-E7F8-0B91-D176E0330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Bestehendes OS wird gelöscht!!!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7AFEF5-5077-B1EE-8E08-8BF20B6B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32856"/>
            <a:ext cx="6477313" cy="440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97404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778</Words>
  <Application>Microsoft Office PowerPoint</Application>
  <PresentationFormat>Bildschirmpräsentation (4:3)</PresentationFormat>
  <Paragraphs>167</Paragraphs>
  <Slides>78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78</vt:i4>
      </vt:variant>
    </vt:vector>
  </HeadingPairs>
  <TitlesOfParts>
    <vt:vector size="83" baseType="lpstr">
      <vt:lpstr>Arial</vt:lpstr>
      <vt:lpstr>Calibri</vt:lpstr>
      <vt:lpstr>Symbol</vt:lpstr>
      <vt:lpstr>Wingdings</vt:lpstr>
      <vt:lpstr>2_Larissa</vt:lpstr>
      <vt:lpstr>Vorsicht!</vt:lpstr>
      <vt:lpstr>HA auf Proxmox</vt:lpstr>
      <vt:lpstr>Proxmox installieren - Download</vt:lpstr>
      <vt:lpstr>Balena-Etcher ISO  USB</vt:lpstr>
      <vt:lpstr>USB-Drive ISO-Image brennen</vt:lpstr>
      <vt:lpstr>NUC von USB-Stick starten</vt:lpstr>
      <vt:lpstr>Von Stick booten</vt:lpstr>
      <vt:lpstr>Nach einiger Zeit …</vt:lpstr>
      <vt:lpstr>Eingebaute Festplatte wird verwendet</vt:lpstr>
      <vt:lpstr>Bei Bedarf anpassen</vt:lpstr>
      <vt:lpstr>Root-Benutzer mit Kennwort</vt:lpstr>
      <vt:lpstr>Domain-Namen vergeben</vt:lpstr>
      <vt:lpstr>Zusammenfassung</vt:lpstr>
      <vt:lpstr>Nach der Installation und Restart</vt:lpstr>
      <vt:lpstr>Proxmox über Browser starten</vt:lpstr>
      <vt:lpstr>Per Web anmelden root/proxmox…</vt:lpstr>
      <vt:lpstr>Updates …</vt:lpstr>
      <vt:lpstr>Fehlermeldung, dann upgrade</vt:lpstr>
      <vt:lpstr>Macht upgrade</vt:lpstr>
      <vt:lpstr>HA-ISO-Image vorbereiten</vt:lpstr>
      <vt:lpstr>PowerPoint-Präsentation</vt:lpstr>
      <vt:lpstr>VM erzeugen</vt:lpstr>
      <vt:lpstr>HomeAssistant in VM installieren</vt:lpstr>
      <vt:lpstr>Do not use any media</vt:lpstr>
      <vt:lpstr>UEFI Bios</vt:lpstr>
      <vt:lpstr>Zuerst EFI-Disk wählen …</vt:lpstr>
      <vt:lpstr>… dann wieder deaktivieren</vt:lpstr>
      <vt:lpstr>Disks</vt:lpstr>
      <vt:lpstr>CPU und RAM nach Möglichkeit</vt:lpstr>
      <vt:lpstr>Netzwerk bleibt unverändert</vt:lpstr>
      <vt:lpstr>VM ist erzeugt, aber abgeschaltet</vt:lpstr>
      <vt:lpstr>HA Image auf proxmox laden</vt:lpstr>
      <vt:lpstr>Download entpacken</vt:lpstr>
      <vt:lpstr>Per WinSCP mit Proxmox verbinden</vt:lpstr>
      <vt:lpstr>Image in Home von Root kopieren</vt:lpstr>
      <vt:lpstr>Alternativ: Image (KVM) direkt herunterladen …</vt:lpstr>
      <vt:lpstr>… über PVE-Shell entpacken</vt:lpstr>
      <vt:lpstr>Disk aus Image in VM importieren</vt:lpstr>
      <vt:lpstr>HA Harddisk für VM konfigurieren</vt:lpstr>
      <vt:lpstr>Aktuelle Bootdisk detachen</vt:lpstr>
      <vt:lpstr>Unused Disk 1 löschen</vt:lpstr>
      <vt:lpstr>Importierte Disk hinzufügen</vt:lpstr>
      <vt:lpstr>Bootorder festlegen</vt:lpstr>
      <vt:lpstr>Disksize vergrößern</vt:lpstr>
      <vt:lpstr>Von 32GB auf 100GB erhöhen</vt:lpstr>
      <vt:lpstr>VM fertig konfiguriert  Start</vt:lpstr>
      <vt:lpstr>VM starten</vt:lpstr>
      <vt:lpstr>Console der VM  HA ist gestartet</vt:lpstr>
      <vt:lpstr>Installation von HA dauert etwas</vt:lpstr>
      <vt:lpstr>Home Assistant läuft</vt:lpstr>
      <vt:lpstr>Admin-Benutzer anlegen</vt:lpstr>
      <vt:lpstr>Adresse eingeben</vt:lpstr>
      <vt:lpstr>Statistiken, je nach Geschmack</vt:lpstr>
      <vt:lpstr>Werden später konfiguriert</vt:lpstr>
      <vt:lpstr>Erweiterten Modus aktivieren</vt:lpstr>
      <vt:lpstr>Erstinstallation abgeschlossen</vt:lpstr>
      <vt:lpstr>PowerPoint-Präsentation</vt:lpstr>
      <vt:lpstr>Spezialitäten</vt:lpstr>
      <vt:lpstr>CPU wird nicht unterstützt</vt:lpstr>
      <vt:lpstr>HA bootet nicht</vt:lpstr>
      <vt:lpstr>HA-Disk als Bootdisk festlegen</vt:lpstr>
      <vt:lpstr>Bootloader auswählen</vt:lpstr>
      <vt:lpstr>Benennen</vt:lpstr>
      <vt:lpstr>Boot Options</vt:lpstr>
      <vt:lpstr>Secure Boot abschalten</vt:lpstr>
      <vt:lpstr>In Proxmox - BootOrder</vt:lpstr>
      <vt:lpstr>Bios mit CONTINUE verlassen</vt:lpstr>
      <vt:lpstr>Console   IP</vt:lpstr>
      <vt:lpstr>USB-Device hinzufügen</vt:lpstr>
      <vt:lpstr>Zigbee-Stick auswählen</vt:lpstr>
      <vt:lpstr>Oder vollen Port durchschleifen</vt:lpstr>
      <vt:lpstr>VM neu starten – Neue Integration</vt:lpstr>
      <vt:lpstr>Sonoff-Stick wurde gefunden</vt:lpstr>
      <vt:lpstr>PVE-Netzwerkadresse ändern</vt:lpstr>
      <vt:lpstr>Hosts anpassen</vt:lpstr>
      <vt:lpstr>Ubuntu unter Proxmox installieren</vt:lpstr>
      <vt:lpstr>Netzwerktools nachinstalieren</vt:lpstr>
      <vt:lpstr>Videos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871</cp:revision>
  <dcterms:created xsi:type="dcterms:W3CDTF">2011-08-18T07:37:01Z</dcterms:created>
  <dcterms:modified xsi:type="dcterms:W3CDTF">2024-03-01T18:28:57Z</dcterms:modified>
</cp:coreProperties>
</file>